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87" r:id="rId2"/>
    <p:sldId id="761" r:id="rId3"/>
    <p:sldId id="276" r:id="rId4"/>
    <p:sldId id="768" r:id="rId5"/>
    <p:sldId id="277" r:id="rId6"/>
    <p:sldId id="769" r:id="rId7"/>
    <p:sldId id="280" r:id="rId8"/>
    <p:sldId id="278" r:id="rId9"/>
    <p:sldId id="770" r:id="rId10"/>
    <p:sldId id="771" r:id="rId11"/>
    <p:sldId id="762" r:id="rId12"/>
    <p:sldId id="763" r:id="rId13"/>
    <p:sldId id="7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anay Tamang" initials="sT" lastIdx="1" clrIdx="0">
    <p:extLst>
      <p:ext uri="{19B8F6BF-5375-455C-9EA6-DF929625EA0E}">
        <p15:presenceInfo xmlns:p15="http://schemas.microsoft.com/office/powerpoint/2012/main" userId="62014914298b5b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3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E78E2-25EB-48CC-9862-A39E56D1A35C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0F864-84FE-4BB8-BC8B-275456A6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2D55-D6F6-4BB2-A3A2-787D2E7D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981B2-47F7-4D8A-B387-14536AAA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23D12-9920-47DC-B4F9-0CAADF6A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EB346-714D-4D41-937F-A98DCA41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5665-E459-4016-BD5A-2F4FDB3F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3912-6526-4074-8EEC-188F9695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0775-20AD-466D-BDA2-1917744C7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0E42-56BD-49D0-9503-EF599B0A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8E55-70D2-45DA-8D87-3941519F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D636-1307-4179-AE5D-70B10948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AEA62-F5D0-44D4-808B-E4E59062A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12B57-F67E-4968-9C06-DFDF855DE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5B8C-7764-4B3E-94F2-F6C66C86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6F5A-FAAB-4DEA-B9A8-A7F8B96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8871-B0F1-4A60-AC23-9D5032A4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210193" y="6447770"/>
            <a:ext cx="372207" cy="273706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914367">
              <a:defRPr>
                <a:effectLst>
                  <a:outerShdw blurRad="12700" dist="25400" dir="2700000" rotWithShape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8824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6C8A-4D56-4345-8A86-6E7AD572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668EF-BEAF-432D-88CC-EB09310BF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59A4-7742-49B2-B1D6-1BA26552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E95B-BDA3-42C9-A978-25FDF7FB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5ED24-3CAC-4D52-AF73-81C6F78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C423-EC22-4AC6-8E4B-22F36791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08015-60B7-4674-8D62-8ECC86C9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E92C-42E9-4C5F-8094-E219E96D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4785-33FB-4AC4-BBAA-25EC5350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D115-0FBB-4E09-A16C-EF2F7EB3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258D-26F6-4AB1-9E0F-83E78CF1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04C76-F995-4168-97BE-6AD01B7CF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651D7-7F77-4F1D-82E6-1CD0A6983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B123A-F7B9-49FC-83EC-30C714BD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81C6-C2E8-4A2A-B570-69AA8137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41955-4606-484A-92AE-24DDD6A8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A164-6AA3-4D33-AFCB-EF0F1D0C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6CEC7-2E1A-45BB-B881-93BD73BE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21D8C-E35C-43E2-B675-F58162DC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19D4F-4198-494A-BF73-B519960AF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B9459-81A6-4D58-BED4-88C5E9E86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B11F-5A2F-480E-BF9D-27AD0440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F8AFF-241C-498A-B727-50BDA0C9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BAF94-2654-470A-B9BB-D4DDC3ED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40C0-A7E1-4F5E-BC0C-DB63BC9C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6C2BD-A6E2-4413-86D8-3B477560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D61C-D272-41D2-9E17-6BBE87D5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901A9-2323-4F78-8C28-6BB61111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4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73E85-AD98-49B3-A3BA-532F7F58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CF7D7-C7AF-4691-975B-23D6B7B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DB99-B670-48FE-986D-AC3477C3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EC40-CDBC-4B3D-A38B-43EFAE20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3A987-8E25-43CE-A412-15516869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6D3E5-6F88-4BBC-94A5-6B47D0BD0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E0DF7-A5E8-4357-99CC-D080FAE2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3B9FC-E9F9-4CC8-8D4A-B2D344AB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9F76C-4683-40AB-9A6D-914515AD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E73-6901-4BDE-81D4-77C1A98C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1C77B-B153-4A2D-A80A-2AF18F801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DC2B1-C195-4155-AB9B-9C33DEAA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D4121-D906-4EE6-AE5C-F0F7FC24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2986A-6D7D-4283-9C4C-B3F917D1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8A740-97E4-41D1-A8F8-B1E2EF52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A4835-0D33-43C7-96B6-F4DD4F78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A9F3-8DD4-4BB5-8CB3-F28109F1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1B56-D2A9-4DFE-80C3-ED3EA848E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2387-EF95-43A0-B65E-2234BF7DB77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1142-3C77-4AE9-8356-EE04651A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B744F-B655-4BBF-853A-015A6BD09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1003-7FC4-4E34-8846-0E67745CC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6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unrise_poon_hill_nepal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nimated_Flag_of_Bhutan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7824" y="5858771"/>
            <a:ext cx="1182515" cy="91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nepalflag Moving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8218" y="5617585"/>
            <a:ext cx="951064" cy="119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usa-american-flag-waving-animated-gif-28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3326" y="5810850"/>
            <a:ext cx="1522401" cy="1014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ndian-flag-waving-gif-animation-9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10564" y="5858771"/>
            <a:ext cx="1522401" cy="95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200px-Colombia_flag.gi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3190" y="5795338"/>
            <a:ext cx="1409631" cy="1014934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8144249" y="63408"/>
            <a:ext cx="2279911" cy="82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b">
            <a:normAutofit/>
          </a:bodyPr>
          <a:lstStyle>
            <a:lvl1pPr defTabSz="525779">
              <a:spcBef>
                <a:spcPts val="3700"/>
              </a:spcBef>
              <a:defRPr sz="6030" b="1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4240" dirty="0" err="1">
                <a:solidFill>
                  <a:schemeClr val="bg1"/>
                </a:solidFill>
              </a:rPr>
              <a:t>स्वागतम्</a:t>
            </a:r>
            <a:r>
              <a:rPr sz="424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67" name="Shape 367"/>
          <p:cNvSpPr/>
          <p:nvPr/>
        </p:nvSpPr>
        <p:spPr>
          <a:xfrm>
            <a:off x="1625391" y="30464"/>
            <a:ext cx="2691986" cy="77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b">
            <a:normAutofit/>
          </a:bodyPr>
          <a:lstStyle>
            <a:lvl1pPr>
              <a:spcBef>
                <a:spcPts val="4200"/>
              </a:spcBef>
              <a:defRPr sz="5600">
                <a:latin typeface="Snell Roundhand Bold"/>
                <a:ea typeface="Snell Roundhand Bold"/>
                <a:cs typeface="Snell Roundhand Bold"/>
                <a:sym typeface="Snell Roundhand Bold"/>
              </a:defRPr>
            </a:lvl1pPr>
          </a:lstStyle>
          <a:p>
            <a:r>
              <a:rPr sz="3937" b="1" dirty="0">
                <a:solidFill>
                  <a:schemeClr val="bg1"/>
                </a:solidFill>
              </a:rPr>
              <a:t>Welcome!</a:t>
            </a:r>
          </a:p>
        </p:txBody>
      </p:sp>
      <p:pic>
        <p:nvPicPr>
          <p:cNvPr id="368" name="Tibet Flag.gif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32755" y="5816111"/>
            <a:ext cx="1322086" cy="95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788178" y="4402384"/>
            <a:ext cx="9626695" cy="1026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6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6000" dirty="0" err="1">
                <a:solidFill>
                  <a:schemeClr val="bg1"/>
                </a:solidFill>
              </a:rPr>
              <a:t>ग्लोबल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मिसन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नेपाली</a:t>
            </a:r>
            <a:r>
              <a:rPr sz="6000" dirty="0">
                <a:solidFill>
                  <a:schemeClr val="bg1"/>
                </a:solidFill>
              </a:rPr>
              <a:t> </a:t>
            </a:r>
            <a:r>
              <a:rPr sz="6000" dirty="0" err="1">
                <a:solidFill>
                  <a:schemeClr val="bg1"/>
                </a:solidFill>
              </a:rPr>
              <a:t>मण्डली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370" name="GMCNY-LOGO.ai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88326" y="2931490"/>
            <a:ext cx="1615339" cy="1553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523996" y="5265335"/>
            <a:ext cx="914400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1">
              <a:defRPr sz="36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sz="3200" dirty="0" err="1">
                <a:solidFill>
                  <a:schemeClr val="bg1"/>
                </a:solidFill>
              </a:rPr>
              <a:t>यो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धर्म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होईन</a:t>
            </a:r>
            <a:r>
              <a:rPr sz="3200" dirty="0">
                <a:solidFill>
                  <a:schemeClr val="bg1"/>
                </a:solidFill>
              </a:rPr>
              <a:t>, </a:t>
            </a:r>
            <a:r>
              <a:rPr sz="3200" dirty="0" err="1">
                <a:solidFill>
                  <a:schemeClr val="bg1"/>
                </a:solidFill>
              </a:rPr>
              <a:t>तर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परम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ईश्वर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सँगको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सम्बन्ध</a:t>
            </a:r>
            <a:r>
              <a:rPr sz="3200" dirty="0">
                <a:solidFill>
                  <a:schemeClr val="bg1"/>
                </a:solidFill>
              </a:rPr>
              <a:t> </a:t>
            </a:r>
            <a:r>
              <a:rPr sz="3200" dirty="0" err="1">
                <a:solidFill>
                  <a:schemeClr val="bg1"/>
                </a:solidFill>
              </a:rPr>
              <a:t>हो</a:t>
            </a:r>
            <a:r>
              <a:rPr sz="3200" dirty="0">
                <a:solidFill>
                  <a:schemeClr val="bg1"/>
                </a:solidFill>
              </a:rPr>
              <a:t> । 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1253065" y="803783"/>
            <a:ext cx="9348244" cy="1264111"/>
            <a:chOff x="-445854" y="-38976"/>
            <a:chExt cx="13295279" cy="1532229"/>
          </a:xfrm>
        </p:grpSpPr>
        <p:sp>
          <p:nvSpPr>
            <p:cNvPr id="372" name="Shape 372"/>
            <p:cNvSpPr/>
            <p:nvPr/>
          </p:nvSpPr>
          <p:spPr>
            <a:xfrm>
              <a:off x="-445854" y="939498"/>
              <a:ext cx="12849428" cy="553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lvl="1">
                <a:defRPr sz="2500">
                  <a:solidFill>
                    <a:srgbClr val="000000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rPr dirty="0">
                  <a:solidFill>
                    <a:srgbClr val="002060"/>
                  </a:solidFill>
                </a:rPr>
                <a:t>It’s not a Religion, but It’s a Relationship with God!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4125098" y="-38976"/>
              <a:ext cx="6071496" cy="1284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7100">
                  <a:solidFill>
                    <a:srgbClr val="011993"/>
                  </a:solidFill>
                  <a:latin typeface="Samarkan"/>
                  <a:ea typeface="Samarkan"/>
                  <a:cs typeface="Samarkan"/>
                  <a:sym typeface="Samarkan"/>
                </a:defRPr>
              </a:lvl1pPr>
            </a:lstStyle>
            <a:p>
              <a:r>
                <a:rPr sz="5400" b="1" i="1" dirty="0">
                  <a:solidFill>
                    <a:schemeClr val="bg1"/>
                  </a:solidFill>
                  <a:latin typeface="Script MT Bold" panose="03040602040607080904" pitchFamily="66" charset="0"/>
                </a:rPr>
                <a:t>Nepali Church 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0158316" y="262592"/>
              <a:ext cx="2691109" cy="890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500">
                  <a:solidFill>
                    <a:schemeClr val="accent5">
                      <a:hueOff val="-129837"/>
                      <a:lumOff val="6998"/>
                    </a:schemeClr>
                  </a:solidFill>
                  <a:latin typeface="Snell Roundhand Bold"/>
                  <a:ea typeface="Snell Roundhand Bold"/>
                  <a:cs typeface="Snell Roundhand Bold"/>
                  <a:sym typeface="Snell Roundhand Bold"/>
                </a:defRPr>
              </a:lvl1pPr>
            </a:lstStyle>
            <a:p>
              <a:r>
                <a:rPr sz="3600" b="1" dirty="0">
                  <a:solidFill>
                    <a:srgbClr val="FFFF00"/>
                  </a:solidFill>
                </a:rPr>
                <a:t>New York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83676" y="218069"/>
              <a:ext cx="4153844" cy="890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500">
                  <a:solidFill>
                    <a:schemeClr val="accent5">
                      <a:hueOff val="-129837"/>
                      <a:lumOff val="6998"/>
                    </a:schemeClr>
                  </a:solidFill>
                  <a:latin typeface="Snell Roundhand Bold"/>
                  <a:ea typeface="Snell Roundhand Bold"/>
                  <a:cs typeface="Snell Roundhand Bold"/>
                  <a:sym typeface="Snell Roundhand Bold"/>
                </a:defRPr>
              </a:lvl1pPr>
            </a:lstStyle>
            <a:p>
              <a:r>
                <a:rPr sz="3600" b="1" dirty="0">
                  <a:solidFill>
                    <a:srgbClr val="FFFF00"/>
                  </a:solidFill>
                </a:rPr>
                <a:t>Global Mission</a:t>
              </a:r>
            </a:p>
          </p:txBody>
        </p:sp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23725" y="1453943"/>
            <a:ext cx="10544553" cy="395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प्रभु धन्यवाद छ,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धन्यवाद छ तपाईंलाई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prabhu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dhanyebaad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cha,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dhanyebaad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cha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tapaaiň-laai</a:t>
            </a:r>
            <a:endParaRPr kumimoji="0" sz="5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2795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50651" y="576778"/>
            <a:ext cx="11690701" cy="5704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(आमाको गर्भमा हुँदै,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बोलाउनुभयो पिता मलाई)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पापैमा म जन्मिएको भए पनि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2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aamaa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garbha-maa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huňdai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bolaaunu-bhayo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pitaa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malaai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) 2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papai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-ma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ma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janmiyeko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bhaye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pani</a:t>
            </a:r>
            <a:endParaRPr sz="48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025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664805" y="484444"/>
            <a:ext cx="10839506" cy="5889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 बचाउनुभो येशू दिलाई...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प्रभु धन्यवाद छ,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धन्यवाद छ तपाईंलाई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bacaaunu-bho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di-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laai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...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prabhu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cha,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cha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tapaaiň-laai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05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23725" y="1453943"/>
            <a:ext cx="10544553" cy="395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प्रभु धन्यवाद छ,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धन्यवाद छ तपाईंलाई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prabhu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dhanyebaad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cha,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dhanyebaad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cha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tapaaiň-laai</a:t>
            </a:r>
            <a:endParaRPr kumimoji="0" sz="5400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147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4037357" y="2823738"/>
            <a:ext cx="4539704" cy="121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lnSpc>
                <a:spcPct val="150000"/>
              </a:lnSpc>
              <a:defRPr sz="6200" b="1" i="1">
                <a:solidFill>
                  <a:srgbClr val="FFFB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प्रभु धन्यवाद छ</a:t>
            </a:r>
            <a:endParaRPr sz="5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-29072" y="1453943"/>
            <a:ext cx="12250148" cy="395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प्रभु धन्यवाद छ,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यति सुन्दर जीवन दिनुभो मलाई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12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prabhu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dhanyebaad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cha,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yeti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sundar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jivan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dinu-bho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malai</a:t>
            </a:r>
            <a:endParaRPr lang="en-US" altLang="en-US" sz="6000" dirty="0">
              <a:solidFill>
                <a:srgbClr val="FFFF00"/>
              </a:solidFill>
              <a:latin typeface="Arial Unicode MS"/>
              <a:cs typeface="Mangal" panose="02040503050203030202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23725" y="1453943"/>
            <a:ext cx="10544553" cy="395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प्रभु धन्यवाद छ,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धन्यवाद छ तपाईंलाई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12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prabhu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dhanyebaad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cha,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dhanyebaad</a:t>
            </a:r>
            <a:r>
              <a:rPr lang="en-US" altLang="en-US" sz="60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cha </a:t>
            </a:r>
            <a:r>
              <a:rPr lang="en-US" altLang="en-US" sz="60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tapaaiň-laai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2398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19677" y="1407773"/>
            <a:ext cx="12208470" cy="404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येशू धन्यवाद छ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फेरी नयाँ जीवन दिनुभो मलाई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cha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feri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nayaaň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jivan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dinu-bho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malaai</a:t>
            </a:r>
            <a:endParaRPr lang="en-US" altLang="en-US" sz="6000" b="1" dirty="0">
              <a:solidFill>
                <a:srgbClr val="FFFF00"/>
              </a:solidFill>
              <a:latin typeface="Arial Unicode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812281" y="1407773"/>
            <a:ext cx="10544554" cy="404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येशू धन्यवाद छ,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6000" b="1" dirty="0">
                <a:solidFill>
                  <a:schemeClr val="bg1"/>
                </a:solidFill>
                <a:latin typeface="Arial Unicode MS"/>
              </a:rPr>
              <a:t>धन्यवाद छ तपाईंलाई</a:t>
            </a:r>
            <a:endParaRPr lang="en-US" altLang="en-US" sz="60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yeshu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cha,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6000" b="1" dirty="0">
                <a:solidFill>
                  <a:srgbClr val="FFFF00"/>
                </a:solidFill>
                <a:latin typeface="Arial Unicode MS"/>
              </a:rPr>
              <a:t> cha </a:t>
            </a:r>
            <a:r>
              <a:rPr lang="en-US" altLang="en-US" sz="6000" b="1" dirty="0" err="1">
                <a:solidFill>
                  <a:srgbClr val="FFFF00"/>
                </a:solidFill>
                <a:latin typeface="Arial Unicode MS"/>
              </a:rPr>
              <a:t>tapaaiň-laai</a:t>
            </a:r>
            <a:endParaRPr sz="5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444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154467" y="576775"/>
            <a:ext cx="11883061" cy="5704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(आदिमा जब बसाल्नुभो,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जग तपाईंले पृथ्वीको) २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6000" dirty="0">
                <a:solidFill>
                  <a:schemeClr val="bg1"/>
                </a:solidFill>
                <a:latin typeface="Arial Unicode MS"/>
                <a:cs typeface="Mangal" panose="02040503050203030202" pitchFamily="18" charset="0"/>
              </a:rPr>
              <a:t>थिए त्यस छन् म तपाईंकै नजरमा</a:t>
            </a:r>
            <a:endParaRPr lang="en-US" altLang="en-US" sz="6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lang="en-US" altLang="en-US" sz="2000" dirty="0">
              <a:solidFill>
                <a:schemeClr val="bg1"/>
              </a:solidFill>
              <a:latin typeface="Arial Unicode MS"/>
              <a:cs typeface="Mangal" panose="02040503050203030202" pitchFamily="18" charset="0"/>
            </a:endParaRP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ne-NP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(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aadi-maa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jaba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basaalnu-bho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,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jag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tapaaiň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-le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prithivi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-ko) 2</a:t>
            </a:r>
          </a:p>
          <a:p>
            <a:pPr algn="ctr" defTabSz="321457"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thiye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tyes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chan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ma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tapaikai</a:t>
            </a:r>
            <a:r>
              <a:rPr lang="en-US" altLang="en-US" sz="5400" dirty="0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 </a:t>
            </a:r>
            <a:r>
              <a:rPr lang="en-US" altLang="en-US" sz="5400" dirty="0" err="1">
                <a:solidFill>
                  <a:srgbClr val="FFFF00"/>
                </a:solidFill>
                <a:latin typeface="Arial Unicode MS"/>
                <a:cs typeface="Mangal" panose="02040503050203030202" pitchFamily="18" charset="0"/>
              </a:rPr>
              <a:t>najarma</a:t>
            </a:r>
            <a:endParaRPr sz="4400" i="1" dirty="0">
              <a:solidFill>
                <a:srgbClr val="FFFF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730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805288" y="669109"/>
            <a:ext cx="10581423" cy="5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5500" b="1" dirty="0">
                <a:solidFill>
                  <a:schemeClr val="bg1"/>
                </a:solidFill>
                <a:latin typeface="Arial Unicode MS"/>
              </a:rPr>
              <a:t>देख्‍नुभो तपाईंले मलाई...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5500" b="1" dirty="0">
                <a:solidFill>
                  <a:schemeClr val="bg1"/>
                </a:solidFill>
                <a:latin typeface="Arial Unicode MS"/>
              </a:rPr>
              <a:t>प्रभु धन्यवाद छ,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e-NP" altLang="en-US" sz="5500" b="1" dirty="0">
                <a:solidFill>
                  <a:schemeClr val="bg1"/>
                </a:solidFill>
                <a:latin typeface="Arial Unicode MS"/>
              </a:rPr>
              <a:t>धन्यवाद छ तपाईंलाई</a:t>
            </a:r>
            <a:endParaRPr lang="en-US" altLang="en-US" sz="5500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dekhnu-bho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tapaaiň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-le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malaai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...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prabhu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cha,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dhanyebaad</a:t>
            </a:r>
            <a:r>
              <a:rPr lang="en-US" altLang="en-US" sz="5500" b="1" dirty="0">
                <a:solidFill>
                  <a:srgbClr val="FFFF00"/>
                </a:solidFill>
                <a:latin typeface="Arial Unicode MS"/>
              </a:rPr>
              <a:t> cha </a:t>
            </a:r>
            <a:r>
              <a:rPr lang="en-US" altLang="en-US" sz="5500" b="1" dirty="0" err="1">
                <a:solidFill>
                  <a:srgbClr val="FFFF00"/>
                </a:solidFill>
                <a:latin typeface="Arial Unicode MS"/>
              </a:rPr>
              <a:t>tapaaiň-laai</a:t>
            </a:r>
            <a:endParaRPr sz="5500" dirty="0">
              <a:solidFill>
                <a:srgbClr val="FFFF00"/>
              </a:solidFill>
              <a:latin typeface="Arial" panose="020B0604020202020204" pitchFamily="34" charset="0"/>
              <a:ea typeface="Arial Narrow"/>
              <a:cs typeface="Arial" panose="020B0604020202020204" pitchFamily="34" charset="0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-29072" y="1453943"/>
            <a:ext cx="12250148" cy="395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प्रभु धन्यवाद छ,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ne-N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यति सुन्दर जीवन दिनुभो मलाई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prabhu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dhanyebaad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cha,</a:t>
            </a:r>
          </a:p>
          <a:p>
            <a:pPr marL="0" marR="0" lvl="0" indent="0" algn="ctr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yeti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sundar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jivan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dinu-bho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 </a:t>
            </a:r>
            <a:r>
              <a:rPr kumimoji="0" lang="en-US" alt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Unicode MS"/>
                <a:cs typeface="Mangal" panose="02040503050203030202" pitchFamily="18" charset="0"/>
                <a:sym typeface="Arial"/>
              </a:rPr>
              <a:t>malai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Unicode MS"/>
              <a:cs typeface="Mangal" panose="02040503050203030202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6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d"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255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Narrow</vt:lpstr>
      <vt:lpstr>Arial Unicode MS</vt:lpstr>
      <vt:lpstr>Avenir Medium</vt:lpstr>
      <vt:lpstr>Calibri</vt:lpstr>
      <vt:lpstr>Calibri Light</vt:lpstr>
      <vt:lpstr>Script MT Bold</vt:lpstr>
      <vt:lpstr>Snell Roundhand Bold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sujanay Tamang</dc:creator>
  <cp:lastModifiedBy>Sujan Tamang</cp:lastModifiedBy>
  <cp:revision>48</cp:revision>
  <dcterms:created xsi:type="dcterms:W3CDTF">2019-01-06T18:23:46Z</dcterms:created>
  <dcterms:modified xsi:type="dcterms:W3CDTF">2019-06-02T01:11:25Z</dcterms:modified>
</cp:coreProperties>
</file>